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CF65-1764-42C6-9F81-CBBA0319886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40D5-A2CB-4072-9A32-2FEB17E3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310"/>
            <a:ext cx="9144000" cy="114497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Molecules</a:t>
            </a:r>
            <a:r>
              <a:rPr lang="en-US" sz="7200" dirty="0" smtClean="0">
                <a:solidFill>
                  <a:srgbClr val="FFFF00"/>
                </a:solidFill>
              </a:rPr>
              <a:t>-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702" y="130628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Made of </a:t>
            </a:r>
            <a:r>
              <a:rPr lang="en-US" sz="4000" u="sng" dirty="0" smtClean="0">
                <a:solidFill>
                  <a:srgbClr val="FFFF00"/>
                </a:solidFill>
              </a:rPr>
              <a:t>atoms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Held together by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bonds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732982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 = </a:t>
            </a:r>
            <a:r>
              <a:rPr lang="en-US" sz="4000" dirty="0" smtClean="0">
                <a:solidFill>
                  <a:schemeClr val="bg1"/>
                </a:solidFill>
              </a:rPr>
              <a:t>hydrogen </a:t>
            </a:r>
            <a:r>
              <a:rPr lang="en-US" sz="4000" dirty="0" smtClean="0">
                <a:solidFill>
                  <a:schemeClr val="bg1"/>
                </a:solidFill>
              </a:rPr>
              <a:t>white</a:t>
            </a:r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	How </a:t>
            </a:r>
            <a:r>
              <a:rPr lang="en-US" sz="4000" dirty="0">
                <a:solidFill>
                  <a:schemeClr val="bg1"/>
                </a:solidFill>
              </a:rPr>
              <a:t>do you make water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O </a:t>
            </a:r>
            <a:r>
              <a:rPr lang="en-US" sz="4000" dirty="0" smtClean="0">
                <a:solidFill>
                  <a:schemeClr val="bg1"/>
                </a:solidFill>
              </a:rPr>
              <a:t>= oxygen	</a:t>
            </a:r>
            <a:r>
              <a:rPr lang="en-US" sz="4000" dirty="0">
                <a:solidFill>
                  <a:schemeClr val="bg1"/>
                </a:solidFill>
              </a:rPr>
              <a:t>red		</a:t>
            </a:r>
            <a:r>
              <a:rPr lang="en-US" sz="4000" dirty="0" smtClean="0">
                <a:solidFill>
                  <a:schemeClr val="bg1"/>
                </a:solidFill>
              </a:rPr>
              <a:t>	H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O  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68" t="12245" r="18572" b="10204"/>
          <a:stretch/>
        </p:blipFill>
        <p:spPr>
          <a:xfrm>
            <a:off x="4662196" y="1539550"/>
            <a:ext cx="7529804" cy="5318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24407" y="0"/>
            <a:ext cx="5827362" cy="13948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710" y="4260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What about the oxygen you breathe?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This is a double bond.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821" t="15374" r="18112" b="8027"/>
          <a:stretch/>
        </p:blipFill>
        <p:spPr>
          <a:xfrm>
            <a:off x="3818433" y="1045029"/>
            <a:ext cx="8373567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726" y="1461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But oxygen is only a small part of the atmosphere.  MOST of the atmosphere is </a:t>
            </a:r>
            <a:r>
              <a:rPr lang="en-US" b="1" u="sng" dirty="0" smtClean="0">
                <a:solidFill>
                  <a:schemeClr val="bg1"/>
                </a:solidFill>
              </a:rPr>
              <a:t>nitrogen.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N is blue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This is a triple bond.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48" t="16599" r="22551" b="18232"/>
          <a:stretch/>
        </p:blipFill>
        <p:spPr>
          <a:xfrm>
            <a:off x="4086809" y="1335401"/>
            <a:ext cx="8105192" cy="55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726" y="1461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Vinegar 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Used in barbeque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Used in salad dressing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chemeClr val="bg1"/>
                </a:solidFill>
              </a:rPr>
              <a:t>Waft </a:t>
            </a:r>
            <a:r>
              <a:rPr lang="en-US" dirty="0" smtClean="0">
                <a:solidFill>
                  <a:schemeClr val="bg1"/>
                </a:solidFill>
              </a:rPr>
              <a:t>method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atoms do you need?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What type of bonds?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191" t="14116" r="22206" b="18955"/>
          <a:stretch/>
        </p:blipFill>
        <p:spPr>
          <a:xfrm>
            <a:off x="4313801" y="1326776"/>
            <a:ext cx="7878199" cy="5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48" t="16000" r="22087" b="16862"/>
          <a:stretch/>
        </p:blipFill>
        <p:spPr>
          <a:xfrm>
            <a:off x="838200" y="32800"/>
            <a:ext cx="4683724" cy="3259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089" t="19451" r="22088" b="14824"/>
          <a:stretch/>
        </p:blipFill>
        <p:spPr>
          <a:xfrm>
            <a:off x="6512859" y="0"/>
            <a:ext cx="4840941" cy="332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089" t="23059" r="23411" b="12157"/>
          <a:stretch/>
        </p:blipFill>
        <p:spPr>
          <a:xfrm>
            <a:off x="838200" y="3598433"/>
            <a:ext cx="4695986" cy="3259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294" t="9254" r="16264" b="8236"/>
          <a:stretch/>
        </p:blipFill>
        <p:spPr>
          <a:xfrm>
            <a:off x="6523617" y="3598433"/>
            <a:ext cx="4830183" cy="33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75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Molecules-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Molecules-</dc:title>
  <dc:creator>Wendy Rohm</dc:creator>
  <cp:lastModifiedBy>Guest</cp:lastModifiedBy>
  <cp:revision>4</cp:revision>
  <dcterms:created xsi:type="dcterms:W3CDTF">2019-05-28T13:10:32Z</dcterms:created>
  <dcterms:modified xsi:type="dcterms:W3CDTF">2019-05-28T17:34:23Z</dcterms:modified>
</cp:coreProperties>
</file>